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Sora Medium"/>
      <p:regular r:id="rId14"/>
    </p:embeddedFont>
    <p:embeddedFont>
      <p:font typeface="Sora Medium"/>
      <p:regular r:id="rId15"/>
    </p:embeddedFont>
    <p:embeddedFont>
      <p:font typeface="Noto Sans TC"/>
      <p:regular r:id="rId16"/>
    </p:embeddedFont>
    <p:embeddedFont>
      <p:font typeface="Noto Sans TC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5-2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gimonsan/Algoritma/raw/refs/heads/main/Psdeucode" TargetMode="External"/><Relationship Id="rId3" Type="http://schemas.openxmlformats.org/officeDocument/2006/relationships/hyperlink" Target="https://github.com/Igimonsan/Algoritma/raw/refs/heads/main/Program%20Tugas%20Akhir" TargetMode="External"/><Relationship Id="rId1" Type="http://schemas.openxmlformats.org/officeDocument/2006/relationships/image" Target="../media/image-7-1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853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Pengembangan Aplikasi Sistem Penyewaan Mobil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44304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Aplikasi ini dirancang untuk memberikan solusi praktis dalam mengelola data penyewaan mobil dan mempermudah operasi terkait.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24005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Nama : Muhammad Nur Ihsan 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93575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Nim : 24.240.0042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163145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Kelas : 1P41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5708571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280190" y="625399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95802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Latar Belakang dan Permasalahan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38428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Tantangan Pengembangan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Membuat sistem yang dapat mencatat data penyewaan, menghitung biaya, dan memberikan laporan secara akurat dan efisien.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30215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Permasalahan Utama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Memudahkan pengelolaan data penyewaan mobil, perhitungan biaya, serta operasi seperti pengeditan, penghapusan, dan penambahan data.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53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Tujuan dan Manfaat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2294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76908" y="2314456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22944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Meningkatkan Efisiensi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074194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Mengelola data penyewa, pilihan mobil, lama sewa, dan perhitungan biaya secara otomatis.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2294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4834652" y="2314456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22944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Memudahkan Perhitungan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07419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Memberikan perhitungan biaya sewa yang akurat dan mudah diakses.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943451" y="5092779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007769"/>
            <a:ext cx="28394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Laporan Terstruktur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498187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Memberikan laporan yang jelas dan terstruktur mengenai data penyewaan.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4829651" y="5092779"/>
            <a:ext cx="2218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00776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Membantu Administrasi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852517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Memfasilitasi pengeditan, penghapusan, dan penambahan data sewa dengan mudah.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3768" y="490061"/>
            <a:ext cx="5219462" cy="556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Layout Program (Input)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3768" y="1514713"/>
            <a:ext cx="3276838" cy="25122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3768" y="4227433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Input data 1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610" y="4706303"/>
            <a:ext cx="3276838" cy="24605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3768" y="7367349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Input data 4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726" y="1514713"/>
            <a:ext cx="3276838" cy="253365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36726" y="4248864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Input data 2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6726" y="4727734"/>
            <a:ext cx="3029783" cy="23601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236726" y="7288411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Input data 5</a:t>
            </a:r>
            <a:endParaRPr lang="en-US" sz="17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9683" y="1514713"/>
            <a:ext cx="3278029" cy="2537341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9849683" y="4252555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Input data 3</a:t>
            </a:r>
            <a:endParaRPr lang="en-US" sz="1750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49683" y="4731425"/>
            <a:ext cx="3118842" cy="2358866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9849683" y="7290792"/>
            <a:ext cx="2227778" cy="2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Input data 6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9604" y="503753"/>
            <a:ext cx="5780484" cy="571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Layout Program (Output)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604" y="1348978"/>
            <a:ext cx="8843724" cy="3785830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04" y="5340310"/>
            <a:ext cx="8843724" cy="238541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1993" y="552212"/>
            <a:ext cx="5640467" cy="6268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Kesimpulan dan Saran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01993" y="1580198"/>
            <a:ext cx="13226415" cy="64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Aplikasi ini telah berhasil dibuat untuk mengelola data penyewaan mobil dengan fungsionalitas yang lengkap seperti pencatatan, perhitungan biaya, dan laporan. Aplikasi ini mempermudah pengelolaan dan administrasi penyewaan.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01993" y="2523053"/>
            <a:ext cx="6920389" cy="864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800"/>
              </a:lnSpc>
              <a:buNone/>
            </a:pPr>
            <a:r>
              <a:rPr lang="en-US" sz="54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Saran</a:t>
            </a:r>
            <a:endParaRPr lang="en-US" sz="5400" dirty="0"/>
          </a:p>
        </p:txBody>
      </p:sp>
      <p:sp>
        <p:nvSpPr>
          <p:cNvPr id="5" name="Shape 3"/>
          <p:cNvSpPr/>
          <p:nvPr/>
        </p:nvSpPr>
        <p:spPr>
          <a:xfrm>
            <a:off x="701993" y="3688913"/>
            <a:ext cx="2204323" cy="1155621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6" name="Text 4"/>
          <p:cNvSpPr/>
          <p:nvPr/>
        </p:nvSpPr>
        <p:spPr>
          <a:xfrm>
            <a:off x="902494" y="4066103"/>
            <a:ext cx="106085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3106817" y="3889415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Tambahan fitur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3106817" y="4323040"/>
            <a:ext cx="5361623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Menambahkan fitur untuk menghitung diskon dan promo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3006566" y="4835009"/>
            <a:ext cx="10821591" cy="11430"/>
          </a:xfrm>
          <a:prstGeom prst="roundRect">
            <a:avLst>
              <a:gd name="adj" fmla="val 263243"/>
            </a:avLst>
          </a:prstGeom>
          <a:solidFill>
            <a:srgbClr val="3F3F44"/>
          </a:solidFill>
          <a:ln/>
        </p:spPr>
      </p:sp>
      <p:sp>
        <p:nvSpPr>
          <p:cNvPr id="10" name="Shape 8"/>
          <p:cNvSpPr/>
          <p:nvPr/>
        </p:nvSpPr>
        <p:spPr>
          <a:xfrm>
            <a:off x="701993" y="4944785"/>
            <a:ext cx="4408765" cy="1476613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9"/>
          <p:cNvSpPr/>
          <p:nvPr/>
        </p:nvSpPr>
        <p:spPr>
          <a:xfrm>
            <a:off x="902494" y="5482471"/>
            <a:ext cx="156210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5311259" y="5145286"/>
            <a:ext cx="2958703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Pengembangan sistem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5311259" y="5578912"/>
            <a:ext cx="8416647" cy="64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Mengembangkan sistem untuk notifikasi pengingat bagi penyewa atau pengelola mengenai durasi sewa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5211008" y="6411873"/>
            <a:ext cx="8617148" cy="11430"/>
          </a:xfrm>
          <a:prstGeom prst="roundRect">
            <a:avLst>
              <a:gd name="adj" fmla="val 263243"/>
            </a:avLst>
          </a:prstGeom>
          <a:solidFill>
            <a:srgbClr val="3F3F44"/>
          </a:solidFill>
          <a:ln/>
        </p:spPr>
      </p:sp>
      <p:sp>
        <p:nvSpPr>
          <p:cNvPr id="15" name="Shape 13"/>
          <p:cNvSpPr/>
          <p:nvPr/>
        </p:nvSpPr>
        <p:spPr>
          <a:xfrm>
            <a:off x="701993" y="6521648"/>
            <a:ext cx="6613207" cy="1155621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16" name="Text 14"/>
          <p:cNvSpPr/>
          <p:nvPr/>
        </p:nvSpPr>
        <p:spPr>
          <a:xfrm>
            <a:off x="902494" y="6898838"/>
            <a:ext cx="155496" cy="401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7515701" y="6722150"/>
            <a:ext cx="3040380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Pengembangan aplikasi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515701" y="7155775"/>
            <a:ext cx="5445681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Mempertimbangkan pengembangan aplikasi berbasis web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083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Hasil Implementasi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573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Pseudocode dan program aplikasi telah diimplementasikan dan tersedia di GitHub.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753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Link Pseudocode: </a:t>
            </a:r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https://github.com/Igimonsan/Algoritma/raw/refs/heads/main/Psdeucode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4934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Link Program: </a:t>
            </a:r>
            <a:pPr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97B8FF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https://github.com/Igimonsan/Algoritma/raw/refs/heads/main/Program%20Tugas%20Akhir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2025-01-08T03:19:12Z</dcterms:created>
  <dcterms:modified xsi:type="dcterms:W3CDTF">2025-01-08T03:19:12Z</dcterms:modified>
</cp:coreProperties>
</file>